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8" r:id="rId3"/>
    <p:sldId id="280" r:id="rId4"/>
    <p:sldId id="269" r:id="rId5"/>
    <p:sldId id="28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>
      <p:cViewPr>
        <p:scale>
          <a:sx n="77" d="100"/>
          <a:sy n="77" d="100"/>
        </p:scale>
        <p:origin x="-98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17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Robot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teória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Arduino</a:t>
            </a:r>
          </a:p>
          <a:p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A35AD7C-C0C8-49D2-99AB-79A6B2B1E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Arduino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09C1B513-E48A-4162-822B-9ED76473D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="" xmlns:a16="http://schemas.microsoft.com/office/drawing/2014/main" id="{17DA8701-F791-4C6E-BA5C-EEECB13AE82B}"/>
              </a:ext>
            </a:extLst>
          </p:cNvPr>
          <p:cNvSpPr txBox="1">
            <a:spLocks/>
          </p:cNvSpPr>
          <p:nvPr/>
        </p:nvSpPr>
        <p:spPr>
          <a:xfrm>
            <a:off x="323528" y="13407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k-SK" sz="2400" dirty="0" err="1" smtClean="0"/>
              <a:t>Arduino</a:t>
            </a:r>
            <a:r>
              <a:rPr lang="sk-SK" sz="2400" dirty="0" smtClean="0"/>
              <a:t> je </a:t>
            </a:r>
            <a:r>
              <a:rPr lang="sk-SK" sz="2400" dirty="0" err="1" smtClean="0"/>
              <a:t>open-source</a:t>
            </a:r>
            <a:r>
              <a:rPr lang="sk-SK" sz="2400" dirty="0" smtClean="0"/>
              <a:t> elektronická platforma založená na ľahko použiteľnom hardvéri a softvéri.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k-SK" sz="2400" dirty="0" err="1" smtClean="0"/>
              <a:t>Arduino</a:t>
            </a:r>
            <a:r>
              <a:rPr lang="sk-SK" sz="2400" dirty="0" smtClean="0"/>
              <a:t> vyvinuli v </a:t>
            </a:r>
            <a:r>
              <a:rPr lang="sk-SK" sz="2400" dirty="0" err="1" smtClean="0"/>
              <a:t>Ivrea</a:t>
            </a:r>
            <a:r>
              <a:rPr lang="sk-SK" sz="2400" dirty="0" smtClean="0"/>
              <a:t> </a:t>
            </a:r>
            <a:r>
              <a:rPr lang="sk-SK" sz="2400" dirty="0" err="1" smtClean="0"/>
              <a:t>Interaction</a:t>
            </a:r>
            <a:r>
              <a:rPr lang="sk-SK" sz="2400" dirty="0" smtClean="0"/>
              <a:t> </a:t>
            </a:r>
            <a:r>
              <a:rPr lang="sk-SK" sz="2400" dirty="0" err="1" smtClean="0"/>
              <a:t>Design</a:t>
            </a:r>
            <a:r>
              <a:rPr lang="sk-SK" sz="2400" dirty="0" smtClean="0"/>
              <a:t> </a:t>
            </a:r>
            <a:r>
              <a:rPr lang="sk-SK" sz="2400" dirty="0" err="1" smtClean="0"/>
              <a:t>Institute</a:t>
            </a:r>
            <a:r>
              <a:rPr lang="sk-SK" sz="2400" dirty="0" smtClean="0"/>
              <a:t> ako jednoduchý nástroj pre rýchle </a:t>
            </a:r>
            <a:r>
              <a:rPr lang="sk-SK" sz="2400" dirty="0" err="1" smtClean="0"/>
              <a:t>prototypovanie</a:t>
            </a:r>
            <a:r>
              <a:rPr lang="sk-SK" sz="2400" dirty="0" smtClean="0"/>
              <a:t>, zameraný na študentov bez znalostí z oblasti elektroniky a programovania. </a:t>
            </a:r>
            <a:r>
              <a:rPr lang="sk-SK" sz="2400" dirty="0" err="1" smtClean="0"/>
              <a:t>Akonáhle</a:t>
            </a:r>
            <a:r>
              <a:rPr lang="sk-SK" sz="2400" dirty="0" smtClean="0"/>
              <a:t> sa rozšíril medzi užívateľmi, platforma </a:t>
            </a:r>
            <a:r>
              <a:rPr lang="sk-SK" sz="2400" dirty="0" err="1" smtClean="0"/>
              <a:t>Arduino</a:t>
            </a:r>
            <a:r>
              <a:rPr lang="sk-SK" sz="2400" dirty="0" smtClean="0"/>
              <a:t> sa začala meniť, aby sa prispôsobila novým potrebám a výzvam, rozlíšila svoju ponuku od jednoduchých 8-bitových dosiek k produktom pre aplikácie </a:t>
            </a:r>
            <a:r>
              <a:rPr lang="sk-SK" sz="2400" dirty="0" err="1" smtClean="0"/>
              <a:t>IoT</a:t>
            </a:r>
            <a:r>
              <a:rPr lang="sk-SK" sz="2400" dirty="0" smtClean="0"/>
              <a:t>, 3D tlač a vnorené prostredia.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675411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EA6DBB4-5487-47B4-9CEF-849C278E8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Arduino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E0A6687C-E7C1-41F5-AA13-6E92C3BFA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err="1"/>
              <a:t>Softvér</a:t>
            </a:r>
            <a:r>
              <a:rPr lang="en-US" sz="2400" dirty="0"/>
              <a:t> Arduino je </a:t>
            </a:r>
            <a:r>
              <a:rPr lang="en-US" sz="2400" dirty="0" err="1"/>
              <a:t>ľahko</a:t>
            </a:r>
            <a:r>
              <a:rPr lang="en-US" sz="2400" dirty="0"/>
              <a:t> </a:t>
            </a:r>
            <a:r>
              <a:rPr lang="en-US" sz="2400" dirty="0" err="1"/>
              <a:t>použiteľný</a:t>
            </a:r>
            <a:r>
              <a:rPr lang="en-US" sz="2400" dirty="0"/>
              <a:t> pre </a:t>
            </a:r>
            <a:r>
              <a:rPr lang="en-US" sz="2400" dirty="0" err="1"/>
              <a:t>začiatočníkov</a:t>
            </a:r>
            <a:r>
              <a:rPr lang="en-US" sz="2400" dirty="0"/>
              <a:t>, ale je </a:t>
            </a:r>
            <a:r>
              <a:rPr lang="en-US" sz="2400" dirty="0" err="1"/>
              <a:t>dostatočne</a:t>
            </a:r>
            <a:r>
              <a:rPr lang="en-US" sz="2400" dirty="0"/>
              <a:t> </a:t>
            </a:r>
            <a:r>
              <a:rPr lang="en-US" sz="2400" dirty="0" err="1"/>
              <a:t>flexibilný</a:t>
            </a:r>
            <a:r>
              <a:rPr lang="en-US" sz="2400" dirty="0"/>
              <a:t> </a:t>
            </a:r>
            <a:r>
              <a:rPr lang="sk-SK" sz="2400" dirty="0" smtClean="0"/>
              <a:t>aj </a:t>
            </a:r>
            <a:r>
              <a:rPr lang="en-US" sz="2400" dirty="0" smtClean="0"/>
              <a:t>pre </a:t>
            </a:r>
            <a:r>
              <a:rPr lang="en-US" sz="2400" dirty="0" err="1"/>
              <a:t>pokročilých</a:t>
            </a:r>
            <a:r>
              <a:rPr lang="en-US" sz="2400" dirty="0"/>
              <a:t> </a:t>
            </a:r>
            <a:r>
              <a:rPr lang="en-US" sz="2400" dirty="0" err="1"/>
              <a:t>používateľov</a:t>
            </a:r>
            <a:r>
              <a:rPr lang="en-US" sz="2400" dirty="0"/>
              <a:t>. </a:t>
            </a:r>
            <a:r>
              <a:rPr lang="en-US" sz="2400" dirty="0" err="1"/>
              <a:t>Beží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počítačoch</a:t>
            </a:r>
            <a:r>
              <a:rPr lang="en-US" sz="2400" dirty="0"/>
              <a:t> Mac, Windows a Linux.</a:t>
            </a:r>
            <a:endParaRPr lang="en-US" sz="24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7C661634-7163-48A6-B54E-E637B6931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Resultado de imagem para arduino">
            <a:extLst>
              <a:ext uri="{FF2B5EF4-FFF2-40B4-BE49-F238E27FC236}">
                <a16:creationId xmlns="" xmlns:a16="http://schemas.microsoft.com/office/drawing/2014/main" id="{33F57AFA-C859-41B4-9B11-B64C0C5369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852936"/>
            <a:ext cx="5248275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653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AB62F76-779D-4817-B21F-654B88A27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Arduino Hardware </a:t>
            </a:r>
            <a:r>
              <a:rPr lang="en-US" i="1" dirty="0" smtClean="0"/>
              <a:t>a </a:t>
            </a:r>
            <a:r>
              <a:rPr lang="en-US" i="1" dirty="0"/>
              <a:t>Software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0499F4A2-10A4-4467-BEE8-17DBAFABB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="" xmlns:a16="http://schemas.microsoft.com/office/drawing/2014/main" id="{B9B05481-74C6-490A-B3F6-18A5B3B73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sz="3400" dirty="0"/>
              <a:t>Arduino </a:t>
            </a:r>
            <a:r>
              <a:rPr lang="en-US" sz="3400" dirty="0" err="1"/>
              <a:t>dosky</a:t>
            </a:r>
            <a:r>
              <a:rPr lang="en-US" sz="3400" dirty="0"/>
              <a:t> </a:t>
            </a:r>
            <a:r>
              <a:rPr lang="en-US" sz="3400" dirty="0" err="1"/>
              <a:t>sú</a:t>
            </a:r>
            <a:r>
              <a:rPr lang="en-US" sz="3400" dirty="0"/>
              <a:t> </a:t>
            </a:r>
            <a:r>
              <a:rPr lang="en-US" sz="3400" dirty="0" err="1"/>
              <a:t>zvyčajne</a:t>
            </a:r>
            <a:r>
              <a:rPr lang="en-US" sz="3400" dirty="0"/>
              <a:t> </a:t>
            </a:r>
            <a:r>
              <a:rPr lang="en-US" sz="3400" dirty="0" err="1"/>
              <a:t>založené</a:t>
            </a:r>
            <a:r>
              <a:rPr lang="en-US" sz="3400" dirty="0"/>
              <a:t> </a:t>
            </a:r>
            <a:r>
              <a:rPr lang="en-US" sz="3400" dirty="0" err="1"/>
              <a:t>na</a:t>
            </a:r>
            <a:r>
              <a:rPr lang="en-US" sz="3400" dirty="0"/>
              <a:t> </a:t>
            </a:r>
            <a:r>
              <a:rPr lang="en-US" sz="3400" dirty="0" err="1"/>
              <a:t>mikrokontroléroch</a:t>
            </a:r>
            <a:r>
              <a:rPr lang="en-US" sz="3400" dirty="0"/>
              <a:t> od Atmel Corporation, </a:t>
            </a:r>
            <a:r>
              <a:rPr lang="en-US" sz="3400" dirty="0" err="1"/>
              <a:t>ako</a:t>
            </a:r>
            <a:r>
              <a:rPr lang="en-US" sz="3400" dirty="0"/>
              <a:t> 8, 16 </a:t>
            </a:r>
            <a:r>
              <a:rPr lang="en-US" sz="3400" dirty="0" err="1"/>
              <a:t>alebo</a:t>
            </a:r>
            <a:r>
              <a:rPr lang="en-US" sz="3400" dirty="0"/>
              <a:t> 32 </a:t>
            </a:r>
            <a:r>
              <a:rPr lang="en-US" sz="3400" dirty="0" err="1" smtClean="0"/>
              <a:t>bitov</a:t>
            </a:r>
            <a:r>
              <a:rPr lang="sk-SK" sz="3400" dirty="0" smtClean="0"/>
              <a:t>é</a:t>
            </a:r>
            <a:r>
              <a:rPr lang="en-US" sz="3400" dirty="0" smtClean="0"/>
              <a:t> </a:t>
            </a:r>
            <a:r>
              <a:rPr lang="en-US" sz="3400" dirty="0" err="1" smtClean="0"/>
              <a:t>mikrokontrolér</a:t>
            </a:r>
            <a:r>
              <a:rPr lang="sk-SK" sz="3400" dirty="0" smtClean="0"/>
              <a:t>y</a:t>
            </a:r>
            <a:r>
              <a:rPr lang="en-US" sz="3400" dirty="0" smtClean="0"/>
              <a:t> </a:t>
            </a:r>
            <a:r>
              <a:rPr lang="en-US" sz="3400" dirty="0" err="1" smtClean="0"/>
              <a:t>založen</a:t>
            </a:r>
            <a:r>
              <a:rPr lang="sk-SK" sz="3400" dirty="0" smtClean="0"/>
              <a:t>é</a:t>
            </a:r>
            <a:r>
              <a:rPr lang="en-US" sz="3400" dirty="0" smtClean="0"/>
              <a:t> </a:t>
            </a:r>
            <a:r>
              <a:rPr lang="en-US" sz="3400" dirty="0" err="1"/>
              <a:t>na</a:t>
            </a:r>
            <a:r>
              <a:rPr lang="en-US" sz="3400" dirty="0"/>
              <a:t> </a:t>
            </a:r>
            <a:r>
              <a:rPr lang="en-US" sz="3400" dirty="0" err="1"/>
              <a:t>architektúre</a:t>
            </a:r>
            <a:r>
              <a:rPr lang="en-US" sz="3400" dirty="0"/>
              <a:t> AVR.</a:t>
            </a:r>
          </a:p>
          <a:p>
            <a:pPr algn="just"/>
            <a:endParaRPr lang="en-US" sz="3400" dirty="0"/>
          </a:p>
          <a:p>
            <a:pPr algn="just"/>
            <a:r>
              <a:rPr lang="en-US" sz="3400" dirty="0" err="1"/>
              <a:t>Dôležitou</a:t>
            </a:r>
            <a:r>
              <a:rPr lang="en-US" sz="3400" dirty="0"/>
              <a:t> </a:t>
            </a:r>
            <a:r>
              <a:rPr lang="en-US" sz="3400" dirty="0" err="1"/>
              <a:t>vlastnosťou</a:t>
            </a:r>
            <a:r>
              <a:rPr lang="en-US" sz="3400" dirty="0"/>
              <a:t> </a:t>
            </a:r>
            <a:r>
              <a:rPr lang="en-US" sz="3400" dirty="0" err="1"/>
              <a:t>dosiek</a:t>
            </a:r>
            <a:r>
              <a:rPr lang="en-US" sz="3400" dirty="0"/>
              <a:t> Arduino </a:t>
            </a:r>
            <a:r>
              <a:rPr lang="en-US" sz="3400" dirty="0" err="1"/>
              <a:t>sú</a:t>
            </a:r>
            <a:r>
              <a:rPr lang="en-US" sz="3400" dirty="0"/>
              <a:t> </a:t>
            </a:r>
            <a:r>
              <a:rPr lang="en-US" sz="3400" dirty="0" err="1"/>
              <a:t>štandardné</a:t>
            </a:r>
            <a:r>
              <a:rPr lang="en-US" sz="3400" dirty="0"/>
              <a:t> </a:t>
            </a:r>
            <a:r>
              <a:rPr lang="en-US" sz="3400" dirty="0" err="1"/>
              <a:t>konektory</a:t>
            </a:r>
            <a:r>
              <a:rPr lang="en-US" sz="3400" dirty="0"/>
              <a:t>. </a:t>
            </a:r>
            <a:r>
              <a:rPr lang="en-US" sz="3400" dirty="0" err="1"/>
              <a:t>Pomocou</a:t>
            </a:r>
            <a:r>
              <a:rPr lang="en-US" sz="3400" dirty="0"/>
              <a:t> </a:t>
            </a:r>
            <a:r>
              <a:rPr lang="en-US" sz="3400" dirty="0" err="1"/>
              <a:t>týchto</a:t>
            </a:r>
            <a:r>
              <a:rPr lang="en-US" sz="3400" dirty="0"/>
              <a:t> </a:t>
            </a:r>
            <a:r>
              <a:rPr lang="en-US" sz="3400" dirty="0" err="1"/>
              <a:t>konektorov</a:t>
            </a:r>
            <a:r>
              <a:rPr lang="en-US" sz="3400" dirty="0"/>
              <a:t> </a:t>
            </a:r>
            <a:r>
              <a:rPr lang="en-US" sz="3400" dirty="0" err="1"/>
              <a:t>môžeme</a:t>
            </a:r>
            <a:r>
              <a:rPr lang="en-US" sz="3400" dirty="0"/>
              <a:t> </a:t>
            </a:r>
            <a:r>
              <a:rPr lang="en-US" sz="3400" dirty="0" err="1"/>
              <a:t>pripojiť</a:t>
            </a:r>
            <a:r>
              <a:rPr lang="en-US" sz="3400" dirty="0"/>
              <a:t> </a:t>
            </a:r>
            <a:r>
              <a:rPr lang="en-US" sz="3400" dirty="0" err="1"/>
              <a:t>dosku</a:t>
            </a:r>
            <a:r>
              <a:rPr lang="en-US" sz="3400" dirty="0"/>
              <a:t> Arduino k </a:t>
            </a:r>
            <a:r>
              <a:rPr lang="en-US" sz="3400" dirty="0" err="1"/>
              <a:t>iným</a:t>
            </a:r>
            <a:r>
              <a:rPr lang="en-US" sz="3400" dirty="0"/>
              <a:t> </a:t>
            </a:r>
            <a:r>
              <a:rPr lang="en-US" sz="3400" dirty="0" err="1"/>
              <a:t>zariadeniam</a:t>
            </a:r>
            <a:r>
              <a:rPr lang="en-US" sz="3400" dirty="0"/>
              <a:t>, </a:t>
            </a:r>
            <a:r>
              <a:rPr lang="en-US" sz="3400" dirty="0" err="1"/>
              <a:t>ako</a:t>
            </a:r>
            <a:r>
              <a:rPr lang="en-US" sz="3400" dirty="0"/>
              <a:t> </a:t>
            </a:r>
            <a:r>
              <a:rPr lang="en-US" sz="3400" dirty="0" err="1"/>
              <a:t>sú</a:t>
            </a:r>
            <a:r>
              <a:rPr lang="en-US" sz="3400" dirty="0"/>
              <a:t> LED </a:t>
            </a:r>
            <a:r>
              <a:rPr lang="en-US" sz="3400" dirty="0" err="1"/>
              <a:t>diódy</a:t>
            </a:r>
            <a:r>
              <a:rPr lang="en-US" sz="3400" dirty="0"/>
              <a:t> </a:t>
            </a:r>
            <a:r>
              <a:rPr lang="en-US" sz="3400" dirty="0" err="1"/>
              <a:t>alebo</a:t>
            </a:r>
            <a:r>
              <a:rPr lang="en-US" sz="3400" dirty="0"/>
              <a:t> </a:t>
            </a:r>
            <a:r>
              <a:rPr lang="en-US" sz="3400" dirty="0" err="1"/>
              <a:t>prídavné</a:t>
            </a:r>
            <a:r>
              <a:rPr lang="en-US" sz="3400" dirty="0"/>
              <a:t> </a:t>
            </a:r>
            <a:r>
              <a:rPr lang="en-US" sz="3400" dirty="0" err="1"/>
              <a:t>moduly</a:t>
            </a:r>
            <a:r>
              <a:rPr lang="en-US" sz="3400" dirty="0"/>
              <a:t> </a:t>
            </a:r>
            <a:r>
              <a:rPr lang="en-US" sz="3400" dirty="0" err="1"/>
              <a:t>nazývané</a:t>
            </a:r>
            <a:r>
              <a:rPr lang="en-US" sz="3400" dirty="0"/>
              <a:t> Shields.</a:t>
            </a:r>
          </a:p>
          <a:p>
            <a:pPr algn="just"/>
            <a:endParaRPr lang="en-US" sz="3400" dirty="0"/>
          </a:p>
          <a:p>
            <a:pPr algn="just"/>
            <a:r>
              <a:rPr lang="en-US" sz="3400" dirty="0" err="1"/>
              <a:t>Dosky</a:t>
            </a:r>
            <a:r>
              <a:rPr lang="en-US" sz="3400" dirty="0"/>
              <a:t> Arduino </a:t>
            </a:r>
            <a:r>
              <a:rPr lang="en-US" sz="3400" dirty="0" err="1"/>
              <a:t>sa</a:t>
            </a:r>
            <a:r>
              <a:rPr lang="en-US" sz="3400" dirty="0"/>
              <a:t> </a:t>
            </a:r>
            <a:r>
              <a:rPr lang="en-US" sz="3400" dirty="0" err="1"/>
              <a:t>skladajú</a:t>
            </a:r>
            <a:r>
              <a:rPr lang="en-US" sz="3400" dirty="0"/>
              <a:t> </a:t>
            </a:r>
            <a:r>
              <a:rPr lang="en-US" sz="3400" dirty="0" err="1"/>
              <a:t>aj</a:t>
            </a:r>
            <a:r>
              <a:rPr lang="en-US" sz="3400" dirty="0"/>
              <a:t> z </a:t>
            </a:r>
            <a:r>
              <a:rPr lang="en-US" sz="3400" dirty="0" err="1"/>
              <a:t>regulátora</a:t>
            </a:r>
            <a:r>
              <a:rPr lang="en-US" sz="3400" dirty="0"/>
              <a:t> </a:t>
            </a:r>
            <a:r>
              <a:rPr lang="en-US" sz="3400" dirty="0" err="1"/>
              <a:t>napätia</a:t>
            </a:r>
            <a:r>
              <a:rPr lang="en-US" sz="3400" dirty="0"/>
              <a:t> a </a:t>
            </a:r>
            <a:r>
              <a:rPr lang="en-US" sz="3400" dirty="0" err="1"/>
              <a:t>kryštálového</a:t>
            </a:r>
            <a:r>
              <a:rPr lang="en-US" sz="3400" dirty="0"/>
              <a:t> </a:t>
            </a:r>
            <a:r>
              <a:rPr lang="en-US" sz="3400" dirty="0" err="1"/>
              <a:t>oscilátora</a:t>
            </a:r>
            <a:r>
              <a:rPr lang="en-US" sz="3400" dirty="0"/>
              <a:t>. </a:t>
            </a:r>
            <a:r>
              <a:rPr lang="en-US" sz="3400" dirty="0" err="1"/>
              <a:t>Tiež</a:t>
            </a:r>
            <a:r>
              <a:rPr lang="en-US" sz="3400" dirty="0"/>
              <a:t> </a:t>
            </a:r>
            <a:r>
              <a:rPr lang="sk-SK" sz="3400" dirty="0" smtClean="0"/>
              <a:t>obsahujú redukciu </a:t>
            </a:r>
            <a:r>
              <a:rPr lang="en-US" sz="3400" dirty="0" smtClean="0"/>
              <a:t>USB </a:t>
            </a:r>
            <a:r>
              <a:rPr lang="en-US" sz="3400" dirty="0" err="1"/>
              <a:t>na</a:t>
            </a:r>
            <a:r>
              <a:rPr lang="en-US" sz="3400" dirty="0"/>
              <a:t> </a:t>
            </a:r>
            <a:r>
              <a:rPr lang="en-US" sz="3400" dirty="0" err="1"/>
              <a:t>sériový</a:t>
            </a:r>
            <a:r>
              <a:rPr lang="en-US" sz="3400" dirty="0"/>
              <a:t> </a:t>
            </a:r>
            <a:r>
              <a:rPr lang="en-US" sz="3400" dirty="0" err="1"/>
              <a:t>adaptér</a:t>
            </a:r>
            <a:r>
              <a:rPr lang="en-US" sz="3400" dirty="0"/>
              <a:t>, </a:t>
            </a:r>
            <a:r>
              <a:rPr lang="en-US" sz="3400" dirty="0" err="1"/>
              <a:t>pomocou</a:t>
            </a:r>
            <a:r>
              <a:rPr lang="en-US" sz="3400" dirty="0"/>
              <a:t> </a:t>
            </a:r>
            <a:r>
              <a:rPr lang="en-US" sz="3400" dirty="0" err="1"/>
              <a:t>ktorého</a:t>
            </a:r>
            <a:r>
              <a:rPr lang="en-US" sz="3400" dirty="0"/>
              <a:t> </a:t>
            </a:r>
            <a:r>
              <a:rPr lang="en-US" sz="3400" dirty="0" err="1"/>
              <a:t>môže</a:t>
            </a:r>
            <a:r>
              <a:rPr lang="en-US" sz="3400" dirty="0"/>
              <a:t> </a:t>
            </a:r>
            <a:r>
              <a:rPr lang="en-US" sz="3400" dirty="0" err="1"/>
              <a:t>byť</a:t>
            </a:r>
            <a:r>
              <a:rPr lang="en-US" sz="3400" dirty="0"/>
              <a:t> </a:t>
            </a:r>
            <a:r>
              <a:rPr lang="en-US" sz="3400" dirty="0" err="1"/>
              <a:t>doska</a:t>
            </a:r>
            <a:r>
              <a:rPr lang="en-US" sz="3400" dirty="0"/>
              <a:t> Arduino </a:t>
            </a:r>
            <a:r>
              <a:rPr lang="en-US" sz="3400" dirty="0" err="1"/>
              <a:t>naprogramovaná</a:t>
            </a:r>
            <a:r>
              <a:rPr lang="en-US" sz="3400" dirty="0"/>
              <a:t> </a:t>
            </a:r>
            <a:r>
              <a:rPr lang="en-US" sz="3400" dirty="0" err="1"/>
              <a:t>pomocou</a:t>
            </a:r>
            <a:r>
              <a:rPr lang="en-US" sz="3400" dirty="0"/>
              <a:t> </a:t>
            </a:r>
            <a:r>
              <a:rPr lang="en-US" sz="3400" dirty="0" err="1"/>
              <a:t>pripojenia</a:t>
            </a:r>
            <a:r>
              <a:rPr lang="en-US" sz="3400" dirty="0"/>
              <a:t> USB.</a:t>
            </a:r>
          </a:p>
          <a:p>
            <a:pPr algn="just"/>
            <a:endParaRPr lang="en-US" sz="3400" dirty="0"/>
          </a:p>
          <a:p>
            <a:pPr algn="just"/>
            <a:r>
              <a:rPr lang="en-US" sz="3400" dirty="0"/>
              <a:t>Aby bolo </a:t>
            </a:r>
            <a:r>
              <a:rPr lang="en-US" sz="3400" dirty="0" err="1"/>
              <a:t>možné</a:t>
            </a:r>
            <a:r>
              <a:rPr lang="en-US" sz="3400" dirty="0"/>
              <a:t> </a:t>
            </a:r>
            <a:r>
              <a:rPr lang="en-US" sz="3400" dirty="0" err="1"/>
              <a:t>naprogramovať</a:t>
            </a:r>
            <a:r>
              <a:rPr lang="en-US" sz="3400" dirty="0"/>
              <a:t> </a:t>
            </a:r>
            <a:r>
              <a:rPr lang="en-US" sz="3400" dirty="0" err="1"/>
              <a:t>dosku</a:t>
            </a:r>
            <a:r>
              <a:rPr lang="en-US" sz="3400" dirty="0"/>
              <a:t> Arduino, </a:t>
            </a:r>
            <a:r>
              <a:rPr lang="en-US" sz="3400" dirty="0" err="1"/>
              <a:t>musíme</a:t>
            </a:r>
            <a:r>
              <a:rPr lang="en-US" sz="3400" dirty="0"/>
              <a:t> </a:t>
            </a:r>
            <a:r>
              <a:rPr lang="en-US" sz="3400" dirty="0" err="1"/>
              <a:t>použiť</a:t>
            </a:r>
            <a:r>
              <a:rPr lang="en-US" sz="3400" dirty="0"/>
              <a:t> IDE od </a:t>
            </a:r>
            <a:r>
              <a:rPr lang="en-US" sz="3400" dirty="0" err="1"/>
              <a:t>spoločnosti</a:t>
            </a:r>
            <a:r>
              <a:rPr lang="en-US" sz="3400" dirty="0"/>
              <a:t> Arduino. Arduino IDE je </a:t>
            </a:r>
            <a:r>
              <a:rPr lang="en-US" sz="3400" dirty="0" err="1"/>
              <a:t>založené</a:t>
            </a:r>
            <a:r>
              <a:rPr lang="en-US" sz="3400" dirty="0"/>
              <a:t> </a:t>
            </a:r>
            <a:r>
              <a:rPr lang="en-US" sz="3400" dirty="0" err="1"/>
              <a:t>na</a:t>
            </a:r>
            <a:r>
              <a:rPr lang="en-US" sz="3400" dirty="0"/>
              <a:t> </a:t>
            </a:r>
            <a:r>
              <a:rPr lang="en-US" sz="3400" dirty="0" err="1"/>
              <a:t>spracovaní</a:t>
            </a:r>
            <a:r>
              <a:rPr lang="en-US" sz="3400" dirty="0"/>
              <a:t> </a:t>
            </a:r>
            <a:r>
              <a:rPr lang="en-US" sz="3400" dirty="0" err="1"/>
              <a:t>programovacieho</a:t>
            </a:r>
            <a:r>
              <a:rPr lang="en-US" sz="3400" dirty="0"/>
              <a:t> </a:t>
            </a:r>
            <a:r>
              <a:rPr lang="en-US" sz="3400" dirty="0" err="1"/>
              <a:t>jazyka</a:t>
            </a:r>
            <a:r>
              <a:rPr lang="en-US" sz="3400" dirty="0"/>
              <a:t> a </a:t>
            </a:r>
            <a:r>
              <a:rPr lang="en-US" sz="3400" dirty="0" err="1"/>
              <a:t>podporuje</a:t>
            </a:r>
            <a:r>
              <a:rPr lang="en-US" sz="3400" dirty="0"/>
              <a:t> C a C ++.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922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A4853A4-DB67-44C9-9891-169EA6C97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Typ</a:t>
            </a:r>
            <a:r>
              <a:rPr lang="sk-SK" i="1" dirty="0" smtClean="0"/>
              <a:t>y</a:t>
            </a:r>
            <a:r>
              <a:rPr lang="en-US" i="1" dirty="0" smtClean="0"/>
              <a:t> </a:t>
            </a:r>
            <a:r>
              <a:rPr lang="en-US" i="1" dirty="0" err="1" smtClean="0"/>
              <a:t>Arduin</a:t>
            </a:r>
            <a:r>
              <a:rPr lang="sk-SK" i="1" dirty="0" smtClean="0"/>
              <a:t>a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A2818567-B48A-454C-8ADD-B73E6E976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100" dirty="0" err="1"/>
              <a:t>Existuje</a:t>
            </a:r>
            <a:r>
              <a:rPr lang="en-US" sz="2100" dirty="0"/>
              <a:t> </a:t>
            </a:r>
            <a:r>
              <a:rPr lang="sk-SK" sz="2100" dirty="0" smtClean="0"/>
              <a:t>množstvo </a:t>
            </a:r>
            <a:r>
              <a:rPr lang="en-US" sz="2100" dirty="0" err="1" smtClean="0"/>
              <a:t>typov</a:t>
            </a:r>
            <a:r>
              <a:rPr lang="en-US" sz="2100" dirty="0" smtClean="0"/>
              <a:t> </a:t>
            </a:r>
            <a:r>
              <a:rPr lang="en-US" sz="2100" dirty="0" err="1"/>
              <a:t>dosiek</a:t>
            </a:r>
            <a:r>
              <a:rPr lang="en-US" sz="2100" dirty="0"/>
              <a:t> Arduino </a:t>
            </a:r>
            <a:r>
              <a:rPr lang="en-US" sz="2100" dirty="0" err="1"/>
              <a:t>dostupných</a:t>
            </a:r>
            <a:r>
              <a:rPr lang="en-US" sz="2100" dirty="0"/>
              <a:t> </a:t>
            </a:r>
            <a:r>
              <a:rPr lang="en-US" sz="2100" dirty="0" err="1"/>
              <a:t>na</a:t>
            </a:r>
            <a:r>
              <a:rPr lang="en-US" sz="2100" dirty="0"/>
              <a:t> </a:t>
            </a:r>
            <a:r>
              <a:rPr lang="en-US" sz="2100" dirty="0" err="1"/>
              <a:t>trhu</a:t>
            </a:r>
            <a:r>
              <a:rPr lang="en-US" sz="2100" dirty="0"/>
              <a:t>, ale </a:t>
            </a:r>
            <a:r>
              <a:rPr lang="en-US" sz="2100" dirty="0" err="1"/>
              <a:t>všetky</a:t>
            </a:r>
            <a:r>
              <a:rPr lang="en-US" sz="2100" dirty="0"/>
              <a:t> </a:t>
            </a:r>
            <a:r>
              <a:rPr lang="en-US" sz="2100" dirty="0" err="1"/>
              <a:t>dosky</a:t>
            </a:r>
            <a:r>
              <a:rPr lang="en-US" sz="2100" dirty="0"/>
              <a:t> </a:t>
            </a:r>
            <a:r>
              <a:rPr lang="en-US" sz="2100" dirty="0" err="1"/>
              <a:t>majú</a:t>
            </a:r>
            <a:r>
              <a:rPr lang="en-US" sz="2100" dirty="0"/>
              <a:t> </a:t>
            </a:r>
            <a:r>
              <a:rPr lang="en-US" sz="2100" dirty="0" err="1"/>
              <a:t>jednu</a:t>
            </a:r>
            <a:r>
              <a:rPr lang="en-US" sz="2100" dirty="0"/>
              <a:t> </a:t>
            </a:r>
            <a:r>
              <a:rPr lang="en-US" sz="2100" dirty="0" err="1"/>
              <a:t>spoločnú</a:t>
            </a:r>
            <a:r>
              <a:rPr lang="en-US" sz="2100" dirty="0"/>
              <a:t> </a:t>
            </a:r>
            <a:r>
              <a:rPr lang="en-US" sz="2100" dirty="0" err="1"/>
              <a:t>vec</a:t>
            </a:r>
            <a:r>
              <a:rPr lang="en-US" sz="2100" dirty="0"/>
              <a:t>: </a:t>
            </a:r>
            <a:r>
              <a:rPr lang="en-US" sz="2100" dirty="0" err="1"/>
              <a:t>môžu</a:t>
            </a:r>
            <a:r>
              <a:rPr lang="en-US" sz="2100" dirty="0"/>
              <a:t> </a:t>
            </a:r>
            <a:r>
              <a:rPr lang="en-US" sz="2100" dirty="0" err="1"/>
              <a:t>byť</a:t>
            </a:r>
            <a:r>
              <a:rPr lang="en-US" sz="2100" dirty="0"/>
              <a:t> </a:t>
            </a:r>
            <a:r>
              <a:rPr lang="en-US" sz="2100" dirty="0" err="1"/>
              <a:t>naprogramované</a:t>
            </a:r>
            <a:r>
              <a:rPr lang="en-US" sz="2100" dirty="0"/>
              <a:t> </a:t>
            </a:r>
            <a:r>
              <a:rPr lang="en-US" sz="2100" dirty="0" err="1"/>
              <a:t>pomocou</a:t>
            </a:r>
            <a:r>
              <a:rPr lang="en-US" sz="2100" dirty="0"/>
              <a:t> IDE Arduino.</a:t>
            </a:r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09D67516-5A3B-494D-AE90-FE4E70C47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2" descr="Resultado de imagem para types of arduino">
            <a:extLst>
              <a:ext uri="{FF2B5EF4-FFF2-40B4-BE49-F238E27FC236}">
                <a16:creationId xmlns="" xmlns:a16="http://schemas.microsoft.com/office/drawing/2014/main" id="{20DE010A-285E-471C-B729-C366D7CC6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852936"/>
            <a:ext cx="5832648" cy="3645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912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1174</TotalTime>
  <Words>261</Words>
  <Application>Microsoft Office PowerPoint</Application>
  <PresentationFormat>Prezentácia na obrazovke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Office Theme</vt:lpstr>
      <vt:lpstr>Roboty – teória</vt:lpstr>
      <vt:lpstr>Arduino</vt:lpstr>
      <vt:lpstr>Arduino</vt:lpstr>
      <vt:lpstr>Arduino Hardware a Software</vt:lpstr>
      <vt:lpstr>Typy Arduina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154</cp:revision>
  <dcterms:created xsi:type="dcterms:W3CDTF">2017-03-08T21:43:37Z</dcterms:created>
  <dcterms:modified xsi:type="dcterms:W3CDTF">2018-01-27T19:25:07Z</dcterms:modified>
</cp:coreProperties>
</file>